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7335C-04CE-4193-B175-1BEFE96E2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006C74-EBE2-4D2E-8318-4EFEE655D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51512-EA65-4E8E-9CD5-C7ACDF6A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957F9-3DEB-480D-86F9-BF7F24EAE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65359-BBEE-4626-B092-14C41ECF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596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E30E-DD1E-40EA-B7D5-F7FFFC3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B8D2CA-BDF3-4C11-B6A3-3F3FA52B5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FAC69-3611-4839-9DD0-7D4843250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45EF-5121-461B-8E5E-72FE2172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2926B-9DFC-4E47-8B44-16A4E9FB8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679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2E108D-845A-4026-AB7B-5D2C2D9EE8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E5A12-4592-49A4-85E5-203B1895D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DD14C-CF1F-44E1-B20E-48DAD6F9B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176DD-E6B7-493C-A2AE-0DD015F03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48C8C-5720-4ED3-BED2-A5130360B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659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DF1F-3C4D-430A-A5E3-A490BFB02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3F4B9-A374-4BB6-95B8-E0CFCAA66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E78BA-6F9F-4007-B7C3-C2713F9C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0E374-37F2-42D1-90D3-F164E4745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1E247-2347-49D4-99E2-FC24526C3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2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7FE3E-55C3-4EEF-9F75-1A73D859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2191D-CE99-4B68-A735-77C7E0349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9F926-C4A8-4C55-8B56-6DF28F023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F78C8-70D6-4C57-B1FF-A4874227B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62F3D-46BB-485A-886E-D9E1C6AAA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31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6E63D-5209-4D7B-8429-8B13596E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6D556-5069-4499-AFA5-C0313494AC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E1A26B-9DF9-43AF-B367-B39A27088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91A234-C54B-4F7E-A79E-F90B8E141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6E052-5F3D-48E4-A004-39D8D005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1EDFF-90AF-4073-8D13-D1D9D84E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5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64F7-B255-491E-9C9A-620FE7FA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DD6B7-A68A-4A21-A63E-CE765F119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A45C07-F6E8-4F94-BD63-D22406D5F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BD422E-4920-433D-957C-03F955CC3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140E1-A5D5-4A5F-9080-9D8D87DFDD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FA4608-3388-4D22-BCBB-38670285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CA768A-71F1-4DBE-958F-69CFFB1EF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8B649-C746-4F98-85B9-BFF48F5EC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512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B98D6-870A-405B-AADF-B2B6393D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EA561-7FE9-4E23-A462-63EAD76B3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4A942-60A0-4200-AB79-9FB2FBF4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001046-C77B-4BAA-96AF-D28F620C5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80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2E2D32-0CE7-4BC5-8E9A-B9979E12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3F4324-E4BF-48F3-983C-48378EA9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672AE-6BAF-4775-8D53-9641D39A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059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0456-FEE7-43FA-83CE-7064A5BAD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52543-7963-4E1F-8AD9-533692503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5DA88-DAB7-4F21-BCDC-17FD17460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A1032-3EA0-46F3-A043-8E035319B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E397C-6EA5-4DB9-8E0B-DD28AC45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3B82C-6202-43DF-8972-85F884CB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882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57E2-D4C9-4A9E-8749-70A7C4096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57FCAE-445D-479B-8E10-BA4205C03E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D2A0D-D3E6-4B1A-96AB-A3E2FEF72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D8877-A53F-46A8-B72A-F63FF2926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803D8-F821-4D31-8A67-E1A2BD93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82892-4357-4CF0-A8BC-FE823FD95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14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69B37B-8092-4BE9-B365-78C57BC53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E2718-4965-4D60-893D-FD943A78C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9227D-34F5-4DD2-A4C3-547D93E38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CF30D-D20E-4041-8762-3B6ABE087AEE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8EDCF-ED6D-440E-90B8-CEBCB69F66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0AF55-4E76-4E00-9DF3-135117574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E4079-2420-47E6-A602-D42A1119A2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02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ECB3E-33D2-4311-8648-E6A41A51B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Azure-DevOps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96A73-8B4D-4217-AD04-D36C5020FF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11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90262C-396C-4BE6-BCE2-161EB024C5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214" y="621437"/>
            <a:ext cx="10500873" cy="555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09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2F3FCB-49C4-48A6-97CD-91CA70C58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159" y="648070"/>
            <a:ext cx="10810869" cy="55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79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071826-BB1C-481B-9146-5E707B1B2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494" y="532660"/>
            <a:ext cx="10805225" cy="564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105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233909-EBF1-4E2F-8235-4F760D77F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280" y="594804"/>
            <a:ext cx="11236792" cy="558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01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DE5DC6-8F63-4C90-9E42-FBA350C0D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65" y="577049"/>
            <a:ext cx="10951586" cy="559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99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906E23-ADC0-4EB0-8AC6-8E04A94BA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360" y="603682"/>
            <a:ext cx="10375461" cy="525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6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560D07-489F-4C2E-BBCC-177579D159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963" y="648070"/>
            <a:ext cx="10961253" cy="55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23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E8209-6952-4243-8BB5-317A94834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93" y="612559"/>
            <a:ext cx="10427408" cy="556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48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558C42-470D-450A-9782-607EDC593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766" y="656947"/>
            <a:ext cx="10319911" cy="51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9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805AFE-6587-41C7-AC88-29F3258E3A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661" y="631153"/>
            <a:ext cx="10770123" cy="554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3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A6CCF0-2961-45BC-9BFB-C8ECD8D05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760" y="399404"/>
            <a:ext cx="10717104" cy="577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78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ABDB4F-CA52-4065-94CF-9E0A08129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322" y="431660"/>
            <a:ext cx="11208915" cy="574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27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BBD5A4-F1AD-466E-999F-F0A405D203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4703" y="310261"/>
            <a:ext cx="10635532" cy="569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99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41BBB3-3E92-4D0B-B873-02040D6F4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809" y="644247"/>
            <a:ext cx="10513299" cy="53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2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D34AAC-9BD8-4358-BC9E-51D1261F7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008" y="299940"/>
            <a:ext cx="11088185" cy="587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85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B4A155-8300-4F90-A467-794ABC1183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572" y="477542"/>
            <a:ext cx="10397292" cy="569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607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0AD0E5-3527-4178-A3AB-1A06B43245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249" y="407469"/>
            <a:ext cx="10527577" cy="586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70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8410EB-224C-4237-A3F9-CDDBD7378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2587" y="1825625"/>
            <a:ext cx="78668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80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C97ED0-0732-4147-B0BD-03C45CF2B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885" y="630315"/>
            <a:ext cx="10678858" cy="55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8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D3EB55-88AD-4728-8724-403C87B4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7869" y="346020"/>
            <a:ext cx="10884816" cy="583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53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E59804-6B51-4847-819F-19B579154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117" y="507995"/>
            <a:ext cx="10614970" cy="566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432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ACFA2A-7F61-45B3-B693-0DBC56FFE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952" y="352262"/>
            <a:ext cx="10786055" cy="582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65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B8C1C6-8089-4A1B-B2D4-3F9312DC5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423" y="373973"/>
            <a:ext cx="10456929" cy="580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89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44DD2-47CB-4EF7-AB38-D59B01992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333" y="429882"/>
            <a:ext cx="11089106" cy="574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814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24322C-6CD8-47CA-AD90-9D3E6EF7D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136" y="356284"/>
            <a:ext cx="10614930" cy="582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9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BA2BF3-F9F6-4815-B6E5-44D1BC73A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280" y="263620"/>
            <a:ext cx="10793706" cy="591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5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1</Words>
  <Application>Microsoft Office PowerPoint</Application>
  <PresentationFormat>Widescreen</PresentationFormat>
  <Paragraphs>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Azure-DevOps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Rekha Sairam</dc:creator>
  <cp:lastModifiedBy>Rekha Sairam</cp:lastModifiedBy>
  <cp:revision>5</cp:revision>
  <dcterms:created xsi:type="dcterms:W3CDTF">2020-11-19T06:13:09Z</dcterms:created>
  <dcterms:modified xsi:type="dcterms:W3CDTF">2020-11-19T14:07:53Z</dcterms:modified>
</cp:coreProperties>
</file>

<file path=docProps/thumbnail.jpeg>
</file>